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6BAD2-AE73-47ED-859C-3D88EA7E17A4}" v="1" dt="2022-01-08T16:16:32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37" d="100"/>
          <a:sy n="37" d="100"/>
        </p:scale>
        <p:origin x="9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64950D-9DAF-467A-ACD1-09466517B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69D691F-AD3D-47D7-B14E-C7794E924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2D3F3BF-6D11-4F2C-9E62-DD6EAEAC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64B4BC-9A06-4055-BF6F-69DE2B9C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45EFB68-D5FF-4DFE-8489-A5CFF4E5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47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563B44-7834-4E5D-A810-C4A34075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20BD18A-980C-4F4D-9C35-0219581E1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CD2246A-AB6A-4B34-9C02-67313D13A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E2F36C1-6B97-4300-A8DF-65A3C559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C6F3A48-0F1E-4328-A67D-4C2E65EA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9070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65EF11D-4CE8-40F1-9673-37CB50DCE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8986288-5DF2-4B76-A7FA-A97CF3C4B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CEAA7F-7F27-427B-8EE4-3C8F7A78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B8D299C-E513-473D-8B8C-FAF4D6A9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88F9852-36C9-4526-8579-1A59A63F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303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575EA3-154D-4F5E-955E-2B482E59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F2A7B8-1770-465A-B809-5B6A9393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7E9CAFA-12BD-4D1D-8135-C5947E9F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161313B-6BBF-4181-AD84-5CDC5044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5B2B6E9-CF8C-455F-9693-F2367BB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790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B3BF62-A6FB-4C50-AA9A-6505818D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E2C5CB0-1CFA-4CA3-B44C-CC486F29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B304715-0474-49F9-8817-C1DACF90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533471-9762-47B7-B0E8-581743C2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7FE273-881B-4827-80BF-1428BD2B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131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DAA6BB-B7B9-4647-8492-44DA8833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C72D22-106F-46C5-8666-FBEA5A8B4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8B89C66-8DFC-46C5-9606-7BAA7A413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683D69B-CE5E-42D8-B3CB-400C8866D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D8256C8-C25D-4FD3-8584-30F87455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6134147-E1E7-474C-ADE4-4CD80E18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921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BBE1FD-B447-47ED-A046-C6F9A30E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C1EEAC5-B4B6-4EC7-9AF4-1ACE931FF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01BFCC-726B-4C89-938D-C568C32D6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F1DE6E9-044E-4549-99D8-D6A23FA2F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189FE15-9D93-4E10-B72F-C899EFB09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DC31EBA-F78A-4921-A806-C9EC9D2D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60BE3A8-3F5C-453D-96BD-7EDC174C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6AAA7EB-8487-4F9C-BB3F-E99928FA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54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946797-F942-476B-BA68-32E1D029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8CB2DBD-FCAE-4BF1-A85E-536EA9B9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041E604-6C73-469A-9DED-917CB618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0E8D4EA-3866-45F6-B534-B41E4661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339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32D4D556-0680-4A44-B22C-3E36597B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0CCAEBD-813F-40ED-84A2-D5B89AF1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88ABD9B-4CF8-4DE6-AC46-92748B21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350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C421F-1AC6-4C71-B4D8-1A91559E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7574391-97C7-45F2-ABA9-1E1BE5E0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B5F381E-6F8C-4D3B-8949-D5235CCA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3339473-079E-4026-8C31-C352E0F7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18D4DF6-69D9-468D-98E2-9695AE8A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DE6C00D-50BD-41A3-8D40-74F9B38E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02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9902BF-29D8-4A27-9230-0BE090B2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9977DCA-B107-4598-BAD9-7258A6F3C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809BC34-09A4-4972-8B13-84C7A5098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B54BFDF-7D89-4DA0-8BDB-F1996628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19A8559-0FEA-4837-AC47-E6848806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8C72FCE-5702-4BDE-B337-558B4468C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967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C6714CD-6C33-4438-8221-B5138E32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55A8ACC-05FD-4A36-BE15-AEE60618C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6492C37-691D-4DB6-A086-EB46D4399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4926-41DF-4AF2-BA27-0EA5C727F622}" type="datetimeFigureOut">
              <a:rPr lang="he-IL" smtClean="0"/>
              <a:t>ו'/שבט/תשפ"ב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DF3B06C-A31E-4FC5-BB0C-4BC916FFD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F405BCD-011B-4882-AF6C-AD450203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4EA66-62AF-41A9-995E-7AA898328C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39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BC78DD0-C45D-4B4E-897B-D46018CBE1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AE0928A-97DC-443C-9158-1905DBFE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77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AC1D603-5773-41AB-908A-3BEEA42C3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FA9E336-9320-4056-889D-3BCFC6FDE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9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05FAE8F-40AD-4BAC-9A7B-6C58B6E53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2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910FB59-9844-41AA-AC03-C02B6B834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1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1C9DAFC-B75D-4834-BC64-126E84AC1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3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5C16C12E-2DE6-4407-960E-AFFE40C23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451B148-1FBF-404C-A6D6-3D10BE033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81DE74C-7CFD-42A5-87CD-7F98B36E5C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E748BF4-3C80-406E-8AF9-EC1A2B9413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57397E9-0347-42B2-95E3-F42DAF1EA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7E49502-7264-42BD-B5FF-B614487742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DF68316-3980-4F22-B978-1B58EE3019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82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A000851-C4A2-40FF-9292-F548CD4A7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0AB19C87-2A4A-4D2B-9006-23ADBB7AB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0B452D35-B052-47C6-88D2-D633AFCB87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8048440-C1B5-4D94-9B12-98241C0DD0F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C4E53F3-3DD3-467D-8968-4F67A7A500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2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1AC19536-0840-4009-A517-EE91AB6411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1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F677680-836A-4413-A272-3F9BB742FD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4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B4D3413-8761-452B-8436-C03F84C4F4C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7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7F608E19-4483-4672-98D2-CE1762F506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0509F8-76F7-489F-A8E6-1FB2EEFB3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5461A5D-A71D-4312-953B-5B5508696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848F4E-85D5-4755-8E8E-32F1E2F7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600035A-E02F-415B-9E5B-14BC300C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FE84E9-B7A4-4130-AF68-1CC02F3B4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18128F5-56B3-4FDA-B960-D74A179F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55FF0-D70E-490F-94F3-6C5132770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56CD66-5DFF-439C-B7A8-B1584FFB4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תמונה 16" descr="תמונה שמכילה טקסט, צילום מסך, אלקטרוניקה, תצוגה&#10;&#10;התיאור נוצר באופן אוטומטי">
            <a:extLst>
              <a:ext uri="{FF2B5EF4-FFF2-40B4-BE49-F238E27FC236}">
                <a16:creationId xmlns:a16="http://schemas.microsoft.com/office/drawing/2014/main" id="{8238439F-FD34-483E-BAA9-ECFE9A6E2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700A2B33-E6E4-4385-8342-D1F78E0A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תמונה 2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28DC7D8-0D77-443A-9CC6-EFACB51FA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87528FC-B9BE-468D-BB79-533CAA00F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6FF103D3-29B4-4873-B695-39FB6906B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1B8B76C-E098-4853-9DC5-359865AB39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74F540D9-5D1F-40EA-95AB-A97D8C908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E0A39F5E-D618-4201-8EBE-97D4B80B61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BDD825B3-D80A-4990-83CD-E58DDC8630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5CEF04A4-6694-4D43-8358-9E234B5D87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A1A10C1D-AF21-415B-8260-A0079A2D1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תמונה 38" descr="תמונה שמכילה טקסט, אדם, צילום מסך&#10;&#10;התיאור נוצר באופן אוטומטי">
            <a:extLst>
              <a:ext uri="{FF2B5EF4-FFF2-40B4-BE49-F238E27FC236}">
                <a16:creationId xmlns:a16="http://schemas.microsoft.com/office/drawing/2014/main" id="{E4CF7676-4F98-41A4-80D1-DFAFE08BB9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DDF761F0-29BA-4906-8DE3-7A4AFBFBDA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FF3958CC-6ED4-48F5-9F51-96CD7217B5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תמונה 4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3D71661-7631-4D56-82FC-23D8418CB1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D2622E62-2F11-4055-A852-EB0A44A09F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9" name="תמונה 48">
            <a:extLst>
              <a:ext uri="{FF2B5EF4-FFF2-40B4-BE49-F238E27FC236}">
                <a16:creationId xmlns:a16="http://schemas.microsoft.com/office/drawing/2014/main" id="{E86F5889-F311-4AE9-8EFD-972B5BE357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תמונה 50">
            <a:extLst>
              <a:ext uri="{FF2B5EF4-FFF2-40B4-BE49-F238E27FC236}">
                <a16:creationId xmlns:a16="http://schemas.microsoft.com/office/drawing/2014/main" id="{6753E45E-13AE-4320-85EF-E8C377C7AF1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85C3FE54-DB27-49A4-951F-5E689F740E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E244C62-29AF-4CE5-88A9-8ECD2C4BD2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8554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7655314D64CE49A20FD8F98B564D51" ma:contentTypeVersion="4" ma:contentTypeDescription="Create a new document." ma:contentTypeScope="" ma:versionID="2b3b5118ff8b97d15d05961329b1b9d8">
  <xsd:schema xmlns:xsd="http://www.w3.org/2001/XMLSchema" xmlns:xs="http://www.w3.org/2001/XMLSchema" xmlns:p="http://schemas.microsoft.com/office/2006/metadata/properties" xmlns:ns3="e1b9c7f4-47d3-4b5f-9687-882e5a47ac9f" targetNamespace="http://schemas.microsoft.com/office/2006/metadata/properties" ma:root="true" ma:fieldsID="e95fa97bc79e02a691881135f68f1b4e" ns3:_="">
    <xsd:import namespace="e1b9c7f4-47d3-4b5f-9687-882e5a47ac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9c7f4-47d3-4b5f-9687-882e5a47ac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857C00-9A89-471F-83C7-66FBC18B12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976C4C-10BA-4747-95B2-D6E620B656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b9c7f4-47d3-4b5f-9687-882e5a47ac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E0B941-BF4C-43F8-823B-70F5F544600C}">
  <ds:schemaRefs>
    <ds:schemaRef ds:uri="e1b9c7f4-47d3-4b5f-9687-882e5a47ac9f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מסך רחב</PresentationFormat>
  <Paragraphs>0</Paragraphs>
  <Slides>24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Eliachar Feig</dc:creator>
  <cp:lastModifiedBy>Eliachar Feig</cp:lastModifiedBy>
  <cp:revision>2</cp:revision>
  <dcterms:created xsi:type="dcterms:W3CDTF">2022-01-08T15:58:22Z</dcterms:created>
  <dcterms:modified xsi:type="dcterms:W3CDTF">2022-01-08T16:17:34Z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0x010100C07655314D64CE49A20FD8F98B564D51</vt:lpwstr>
  </property>
</Properties>
</file>